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  <p:sldMasterId id="2147483726" r:id="rId2"/>
  </p:sldMasterIdLst>
  <p:notesMasterIdLst>
    <p:notesMasterId r:id="rId13"/>
  </p:notesMasterIdLst>
  <p:sldIdLst>
    <p:sldId id="256" r:id="rId3"/>
    <p:sldId id="257" r:id="rId4"/>
    <p:sldId id="261" r:id="rId5"/>
    <p:sldId id="265" r:id="rId6"/>
    <p:sldId id="258" r:id="rId7"/>
    <p:sldId id="266" r:id="rId8"/>
    <p:sldId id="259" r:id="rId9"/>
    <p:sldId id="267" r:id="rId10"/>
    <p:sldId id="260" r:id="rId11"/>
    <p:sldId id="268" r:id="rId12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439" autoAdjust="0"/>
    <p:restoredTop sz="90929"/>
  </p:normalViewPr>
  <p:slideViewPr>
    <p:cSldViewPr>
      <p:cViewPr varScale="1">
        <p:scale>
          <a:sx n="78" d="100"/>
          <a:sy n="78" d="100"/>
        </p:scale>
        <p:origin x="272" y="4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444F4F05-E055-4402-B25E-7F44F3B68416}" type="datetimeFigureOut">
              <a:rPr lang="zh-CN" altLang="en-US"/>
              <a:pPr>
                <a:defRPr/>
              </a:pPr>
              <a:t>2017/8/6</a:t>
            </a:fld>
            <a:endParaRPr lang="en-US" altLang="zh-CN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EF0DF977-0165-4D82-8F17-3056CACD8BE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936058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" y="0"/>
            <a:ext cx="9142413" cy="5142310"/>
            <a:chOff x="0" y="0"/>
            <a:chExt cx="5759" cy="4319"/>
          </a:xfrm>
        </p:grpSpPr>
        <p:sp>
          <p:nvSpPr>
            <p:cNvPr id="5" name="Freeform 4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1" y="104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988"/>
                <a:ext cx="5758" cy="4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665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364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3105"/>
                <a:ext cx="5758" cy="31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64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433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209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77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394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28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117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2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186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72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841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1" name="Freeform 30"/>
              <p:cNvSpPr>
                <a:spLocks/>
              </p:cNvSpPr>
              <p:nvPr/>
            </p:nvSpPr>
            <p:spPr bwMode="hidden">
              <a:xfrm>
                <a:off x="0" y="943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grpSp>
            <p:nvGrpSpPr>
              <p:cNvPr id="32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4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5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6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7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8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9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0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1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2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3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4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5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6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7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8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grpSp>
            <p:nvGrpSpPr>
              <p:cNvPr id="33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2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3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grpSp>
            <p:nvGrpSpPr>
              <p:cNvPr id="34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3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4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5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6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7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8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9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0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1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sp>
            <p:nvSpPr>
              <p:cNvPr id="35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6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7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8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9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6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40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41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42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</p:grpSp>
      </p:grpSp>
      <p:sp>
        <p:nvSpPr>
          <p:cNvPr id="69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70" name="Text Box 71"/>
          <p:cNvSpPr txBox="1">
            <a:spLocks noChangeArrowheads="1"/>
          </p:cNvSpPr>
          <p:nvPr/>
        </p:nvSpPr>
        <p:spPr bwMode="auto">
          <a:xfrm>
            <a:off x="6308726" y="4766073"/>
            <a:ext cx="26066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基 督 徒 聚 會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3305176"/>
            <a:ext cx="8494713" cy="1021556"/>
          </a:xfrm>
        </p:spPr>
        <p:txBody>
          <a:bodyPr anchor="t"/>
          <a:lstStyle>
            <a:lvl1pPr algn="l">
              <a:defRPr sz="28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" y="2180035"/>
            <a:ext cx="9143999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173974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51387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28"/>
          <p:cNvSpPr>
            <a:spLocks noGrp="1" noChangeArrowheads="1"/>
          </p:cNvSpPr>
          <p:nvPr>
            <p:ph type="ftr" sz="quarter" idx="10"/>
          </p:nvPr>
        </p:nvSpPr>
        <p:spPr>
          <a:xfrm>
            <a:off x="6248400" y="462915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Cupertino Christian Assembly</a:t>
            </a:r>
          </a:p>
        </p:txBody>
      </p:sp>
    </p:spTree>
    <p:extLst>
      <p:ext uri="{BB962C8B-B14F-4D97-AF65-F5344CB8AC3E}">
        <p14:creationId xmlns:p14="http://schemas.microsoft.com/office/powerpoint/2010/main" val="2017764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34280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48178698"/>
      </p:ext>
    </p:extLst>
  </p:cSld>
  <p:clrMapOvr>
    <a:masterClrMapping/>
  </p:clrMapOvr>
  <p:hf sldNum="0"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91360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7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5614" y="204788"/>
            <a:ext cx="822642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grpSp>
        <p:nvGrpSpPr>
          <p:cNvPr id="1027" name="Group 2"/>
          <p:cNvGrpSpPr>
            <a:grpSpLocks/>
          </p:cNvGrpSpPr>
          <p:nvPr/>
        </p:nvGrpSpPr>
        <p:grpSpPr bwMode="auto">
          <a:xfrm>
            <a:off x="1" y="0"/>
            <a:ext cx="9142413" cy="5142310"/>
            <a:chOff x="0" y="0"/>
            <a:chExt cx="5759" cy="4319"/>
          </a:xfrm>
        </p:grpSpPr>
        <p:sp>
          <p:nvSpPr>
            <p:cNvPr id="4" name="Freeform 3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grpSp>
          <p:nvGrpSpPr>
            <p:cNvPr id="1031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6" name="Freeform 5"/>
              <p:cNvSpPr>
                <a:spLocks/>
              </p:cNvSpPr>
              <p:nvPr/>
            </p:nvSpPr>
            <p:spPr bwMode="hidden">
              <a:xfrm>
                <a:off x="1" y="104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0" y="3988"/>
                <a:ext cx="5758" cy="4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665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364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105"/>
                <a:ext cx="5758" cy="31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64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433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09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77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394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28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17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2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186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72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841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943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grpSp>
            <p:nvGrpSpPr>
              <p:cNvPr id="1057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3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4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5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6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7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8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9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0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1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2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3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4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5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6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7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grpSp>
            <p:nvGrpSpPr>
              <p:cNvPr id="1058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1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2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grpSp>
            <p:nvGrpSpPr>
              <p:cNvPr id="1059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2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3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4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5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6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7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8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9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0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sp>
            <p:nvSpPr>
              <p:cNvPr id="34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5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6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7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8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6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9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40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41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</p:grpSp>
      </p:grpSp>
      <p:sp>
        <p:nvSpPr>
          <p:cNvPr id="68" name="Text Box 70"/>
          <p:cNvSpPr txBox="1">
            <a:spLocks noChangeArrowheads="1"/>
          </p:cNvSpPr>
          <p:nvPr/>
        </p:nvSpPr>
        <p:spPr bwMode="auto">
          <a:xfrm>
            <a:off x="3048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69" name="Text Box 71"/>
          <p:cNvSpPr txBox="1">
            <a:spLocks noChangeArrowheads="1"/>
          </p:cNvSpPr>
          <p:nvPr/>
        </p:nvSpPr>
        <p:spPr bwMode="auto">
          <a:xfrm>
            <a:off x="6308726" y="4766073"/>
            <a:ext cx="26066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基 督 徒 聚 會</a:t>
            </a:r>
            <a:endParaRPr lang="zh-CN" altLang="en-US" sz="1200">
              <a:ea typeface="宋体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5" r:id="rId1"/>
    <p:sldLayoutId id="2147483732" r:id="rId2"/>
    <p:sldLayoutId id="2147483736" r:id="rId3"/>
    <p:sldLayoutId id="2147483733" r:id="rId4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9351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7" r:id="rId1"/>
    <p:sldLayoutId id="2147483734" r:id="rId2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50"/>
            <a:ext cx="9144000" cy="6858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H609  </a:t>
            </a:r>
            <a:r>
              <a:rPr lang="en-US" altLang="en-US" sz="2600" b="1" dirty="0" err="1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至大醫生</a:t>
            </a:r>
            <a:r>
              <a:rPr lang="en-US" altLang="en-US" sz="2800" b="1" dirty="0">
                <a:latin typeface="細明體" pitchFamily="49" charset="-120"/>
                <a:ea typeface="細明體" pitchFamily="49" charset="-120"/>
              </a:rPr>
              <a:t> </a:t>
            </a:r>
            <a:br>
              <a:rPr lang="zh-CN" altLang="en-US" sz="2400" dirty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rPr>
            </a:br>
            <a:r>
              <a:rPr lang="en-US" altLang="zh-TW" sz="2400" dirty="0">
                <a:latin typeface="Arial Narrow" pitchFamily="34" charset="0"/>
                <a:ea typeface="新細明體" pitchFamily="18" charset="-120"/>
              </a:rPr>
              <a:t>THE GREAT PHYSICIAN </a:t>
            </a:r>
            <a:r>
              <a:rPr lang="en-US" altLang="zh-TW" sz="2400" dirty="0">
                <a:effectLst/>
                <a:latin typeface="Arial Narrow" pitchFamily="34" charset="0"/>
                <a:ea typeface="新細明體" pitchFamily="18" charset="-120"/>
              </a:rPr>
              <a:t>(1/5)</a:t>
            </a:r>
          </a:p>
        </p:txBody>
      </p:sp>
      <p:sp>
        <p:nvSpPr>
          <p:cNvPr id="6147" name="Rectangle 2"/>
          <p:cNvSpPr>
            <a:spLocks noChangeArrowheads="1"/>
          </p:cNvSpPr>
          <p:nvPr/>
        </p:nvSpPr>
        <p:spPr bwMode="auto">
          <a:xfrm>
            <a:off x="0" y="857250"/>
            <a:ext cx="9144000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至大醫生現今可近，滿有同情的耶穌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The great Physician now is near,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The sympathizing Jesus,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祂發恩言</a:t>
            </a:r>
            <a:r>
              <a:rPr lang="zh-TW" altLang="en-US" sz="3200" dirty="0">
                <a:latin typeface="DFKai-SB" panose="03000509000000000000" pitchFamily="65" charset="-120"/>
                <a:ea typeface="DFKai-SB" panose="03000509000000000000" pitchFamily="65" charset="-120"/>
              </a:rPr>
              <a:t>癒</a:t>
            </a: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人憂心，請你即來聽耶穌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He speaks the drooping heart to cheer.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Oh, hear the voice of Jesus.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34642"/>
            <a:ext cx="9144000" cy="3247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dirty="0">
                <a:latin typeface="Arial" charset="0"/>
              </a:rPr>
              <a:t>H609  (</a:t>
            </a:r>
            <a:r>
              <a:rPr lang="zh-TW" altLang="en-US" dirty="0">
                <a:latin typeface="Arial" charset="0"/>
              </a:rPr>
              <a:t>節</a:t>
            </a:r>
            <a:r>
              <a:rPr lang="en-US" altLang="zh-TW" dirty="0">
                <a:latin typeface="Arial" charset="0"/>
              </a:rPr>
              <a:t>5/5, </a:t>
            </a:r>
            <a:r>
              <a:rPr lang="zh-TW" altLang="en-US" dirty="0">
                <a:latin typeface="Arial" charset="0"/>
              </a:rPr>
              <a:t>頁</a:t>
            </a:r>
            <a:r>
              <a:rPr lang="en-US" altLang="zh-TW" dirty="0">
                <a:latin typeface="Arial" charset="0"/>
              </a:rPr>
              <a:t>2/2</a:t>
            </a:r>
            <a:r>
              <a:rPr lang="zh-TW" altLang="en-US" dirty="0">
                <a:latin typeface="Arial" charset="0"/>
              </a:rPr>
              <a:t>副</a:t>
            </a:r>
            <a:r>
              <a:rPr lang="en-US" altLang="zh-TW" dirty="0">
                <a:latin typeface="Arial" charset="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至佳音，天使在唱；至尊名，人間無雙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Sweetest note in seraph song.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Sweetest name on mortal tongue,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至美歌，天地頌揚；耶穌，可愛耶穌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Sweetest carol ever sung,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Jesus, blessed Jesus.</a:t>
            </a:r>
          </a:p>
        </p:txBody>
      </p:sp>
    </p:spTree>
    <p:extLst>
      <p:ext uri="{BB962C8B-B14F-4D97-AF65-F5344CB8AC3E}">
        <p14:creationId xmlns:p14="http://schemas.microsoft.com/office/powerpoint/2010/main" val="33999626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34642"/>
            <a:ext cx="9144000" cy="3247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dirty="0">
                <a:latin typeface="Arial" charset="0"/>
              </a:rPr>
              <a:t>H609  (</a:t>
            </a:r>
            <a:r>
              <a:rPr lang="zh-TW" altLang="en-US" dirty="0">
                <a:latin typeface="Arial" charset="0"/>
              </a:rPr>
              <a:t>節</a:t>
            </a:r>
            <a:r>
              <a:rPr lang="en-US" altLang="zh-TW" dirty="0">
                <a:latin typeface="Arial" charset="0"/>
              </a:rPr>
              <a:t>1/5, </a:t>
            </a:r>
            <a:r>
              <a:rPr lang="zh-TW" altLang="en-US" dirty="0">
                <a:latin typeface="Arial" charset="0"/>
              </a:rPr>
              <a:t>頁</a:t>
            </a:r>
            <a:r>
              <a:rPr lang="en-US" altLang="zh-TW" dirty="0">
                <a:latin typeface="Arial" charset="0"/>
              </a:rPr>
              <a:t>2/2</a:t>
            </a:r>
            <a:r>
              <a:rPr lang="zh-TW" altLang="en-US" dirty="0">
                <a:latin typeface="Arial" charset="0"/>
              </a:rPr>
              <a:t>副</a:t>
            </a:r>
            <a:r>
              <a:rPr lang="en-US" altLang="zh-TW" dirty="0">
                <a:latin typeface="Arial" charset="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至佳音，天使在唱；至尊名，人間無雙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Sweetest note in seraph song,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Sweetest name on mortal tongue,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至美歌，天地頌揚；耶穌，可愛耶穌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Sweetest carol ever sung,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Jesus, blessed Jesus.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34642"/>
            <a:ext cx="9144000" cy="3247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dirty="0">
                <a:latin typeface="Arial" charset="0"/>
              </a:rPr>
              <a:t>H609  (</a:t>
            </a:r>
            <a:r>
              <a:rPr lang="zh-TW" altLang="en-US" dirty="0">
                <a:latin typeface="Arial" charset="0"/>
              </a:rPr>
              <a:t>節</a:t>
            </a:r>
            <a:r>
              <a:rPr lang="en-US" altLang="zh-TW" dirty="0">
                <a:latin typeface="Arial" charset="0"/>
              </a:rPr>
              <a:t>2/5, </a:t>
            </a:r>
            <a:r>
              <a:rPr lang="zh-TW" altLang="en-US" dirty="0">
                <a:latin typeface="Arial" charset="0"/>
              </a:rPr>
              <a:t>頁</a:t>
            </a:r>
            <a:r>
              <a:rPr lang="en-US" altLang="zh-TW" dirty="0">
                <a:latin typeface="Arial" charset="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你罪縱多，祂盡寬恕，請你來聽這耶穌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Your many sins are all </a:t>
            </a:r>
            <a:r>
              <a:rPr lang="en-US" altLang="zh-CN" sz="2800" dirty="0" err="1">
                <a:ea typeface="標楷體" pitchFamily="65" charset="-120"/>
              </a:rPr>
              <a:t>forgiv’n</a:t>
            </a:r>
            <a:r>
              <a:rPr lang="en-US" altLang="zh-CN" sz="2800" dirty="0">
                <a:ea typeface="標楷體" pitchFamily="65" charset="-120"/>
              </a:rPr>
              <a:t>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Oh, hear the voice of Jesus;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一生行走通天的路，終戴華冠如耶穌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Go on your way in peace to </a:t>
            </a:r>
            <a:r>
              <a:rPr lang="en-US" altLang="zh-CN" sz="2800" dirty="0" err="1">
                <a:ea typeface="標楷體" pitchFamily="65" charset="-120"/>
              </a:rPr>
              <a:t>heav’n</a:t>
            </a:r>
            <a:r>
              <a:rPr lang="en-US" altLang="zh-CN" sz="2800" dirty="0">
                <a:ea typeface="標楷體" pitchFamily="65" charset="-120"/>
              </a:rPr>
              <a:t>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And wear a crown with Jesus.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34642"/>
            <a:ext cx="9144000" cy="3247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dirty="0">
                <a:latin typeface="Arial" charset="0"/>
              </a:rPr>
              <a:t>H609  (</a:t>
            </a:r>
            <a:r>
              <a:rPr lang="zh-TW" altLang="en-US" dirty="0">
                <a:latin typeface="Arial" charset="0"/>
              </a:rPr>
              <a:t>節</a:t>
            </a:r>
            <a:r>
              <a:rPr lang="en-US" altLang="zh-TW" dirty="0">
                <a:latin typeface="Arial" charset="0"/>
              </a:rPr>
              <a:t>2/5, </a:t>
            </a:r>
            <a:r>
              <a:rPr lang="zh-TW" altLang="en-US" dirty="0">
                <a:latin typeface="Arial" charset="0"/>
              </a:rPr>
              <a:t>頁</a:t>
            </a:r>
            <a:r>
              <a:rPr lang="en-US" altLang="zh-TW" dirty="0">
                <a:latin typeface="Arial" charset="0"/>
              </a:rPr>
              <a:t>2/2</a:t>
            </a:r>
            <a:r>
              <a:rPr lang="zh-TW" altLang="en-US" dirty="0">
                <a:latin typeface="Arial" charset="0"/>
              </a:rPr>
              <a:t>副</a:t>
            </a:r>
            <a:r>
              <a:rPr lang="en-US" altLang="zh-TW" dirty="0">
                <a:latin typeface="Arial" charset="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至佳音，天使在唱；至尊名，人間無雙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Sweetest note in seraph song.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Sweetest name on mortal tongue,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至美歌，天地頌揚；耶穌，可愛耶穌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Sweetest carol ever sung,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Jesus, blessed Jesus.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34642"/>
            <a:ext cx="9144000" cy="3247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dirty="0">
                <a:latin typeface="Arial" charset="0"/>
              </a:rPr>
              <a:t>H609  (</a:t>
            </a:r>
            <a:r>
              <a:rPr lang="zh-TW" altLang="en-US" dirty="0">
                <a:latin typeface="Arial" charset="0"/>
              </a:rPr>
              <a:t>節</a:t>
            </a:r>
            <a:r>
              <a:rPr lang="en-US" altLang="zh-TW" dirty="0">
                <a:latin typeface="Arial" charset="0"/>
              </a:rPr>
              <a:t>3/5, </a:t>
            </a:r>
            <a:r>
              <a:rPr lang="zh-TW" altLang="en-US" dirty="0">
                <a:latin typeface="Arial" charset="0"/>
              </a:rPr>
              <a:t>頁</a:t>
            </a:r>
            <a:r>
              <a:rPr lang="en-US" altLang="zh-TW" dirty="0">
                <a:latin typeface="Arial" charset="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榮耀全歸復活羔羊，我今誠心信耶穌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All glory to the dying Lamb,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I now believe in Jesus;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祂的大名何其芬芳，我愛可愛的耶穌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I love the blessed Savior’s name,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I love the name of Jesus.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34642"/>
            <a:ext cx="9144000" cy="3247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dirty="0">
                <a:latin typeface="Arial" charset="0"/>
              </a:rPr>
              <a:t>H609  (</a:t>
            </a:r>
            <a:r>
              <a:rPr lang="zh-TW" altLang="en-US" dirty="0">
                <a:latin typeface="Arial" charset="0"/>
              </a:rPr>
              <a:t>節</a:t>
            </a:r>
            <a:r>
              <a:rPr lang="en-US" altLang="zh-TW" dirty="0">
                <a:latin typeface="Arial" charset="0"/>
              </a:rPr>
              <a:t>3/5, </a:t>
            </a:r>
            <a:r>
              <a:rPr lang="zh-TW" altLang="en-US" dirty="0">
                <a:latin typeface="Arial" charset="0"/>
              </a:rPr>
              <a:t>頁</a:t>
            </a:r>
            <a:r>
              <a:rPr lang="en-US" altLang="zh-TW" dirty="0">
                <a:latin typeface="Arial" charset="0"/>
              </a:rPr>
              <a:t>2/2</a:t>
            </a:r>
            <a:r>
              <a:rPr lang="zh-TW" altLang="en-US" dirty="0">
                <a:latin typeface="Arial" charset="0"/>
              </a:rPr>
              <a:t>副</a:t>
            </a:r>
            <a:r>
              <a:rPr lang="en-US" altLang="zh-TW" dirty="0">
                <a:latin typeface="Arial" charset="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至佳音，天使在唱；至尊名，人間無雙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Sweetest note in seraph song.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Sweetest name on mortal tongue,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至美歌，天地頌揚；耶穌，可愛耶穌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Sweetest carol ever sung,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Jesus, blessed Jesus.</a:t>
            </a:r>
          </a:p>
        </p:txBody>
      </p:sp>
    </p:spTree>
    <p:extLst>
      <p:ext uri="{BB962C8B-B14F-4D97-AF65-F5344CB8AC3E}">
        <p14:creationId xmlns:p14="http://schemas.microsoft.com/office/powerpoint/2010/main" val="7607150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234642"/>
            <a:ext cx="9144000" cy="3247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dirty="0">
                <a:latin typeface="Arial" charset="0"/>
              </a:rPr>
              <a:t>H609  (</a:t>
            </a:r>
            <a:r>
              <a:rPr lang="zh-TW" altLang="en-US" dirty="0">
                <a:latin typeface="Arial" charset="0"/>
              </a:rPr>
              <a:t>節</a:t>
            </a:r>
            <a:r>
              <a:rPr lang="en-US" altLang="zh-TW" dirty="0">
                <a:latin typeface="Arial" charset="0"/>
              </a:rPr>
              <a:t>4/5, </a:t>
            </a:r>
            <a:r>
              <a:rPr lang="zh-TW" altLang="en-US" dirty="0">
                <a:latin typeface="Arial" charset="0"/>
              </a:rPr>
              <a:t>頁</a:t>
            </a:r>
            <a:r>
              <a:rPr lang="en-US" altLang="zh-TW" dirty="0">
                <a:latin typeface="Arial" charset="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赦我愆尤，驅我憂懼，別無他名惟耶穌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His name dispels my guilt and fear,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No other name but Jesus;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我心充滿何等欣愉，我聽有名叫耶穌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Oh! How my soul delights to hear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The precious name of Jesus!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34642"/>
            <a:ext cx="9144000" cy="3247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dirty="0">
                <a:latin typeface="Arial" charset="0"/>
              </a:rPr>
              <a:t>H609  (</a:t>
            </a:r>
            <a:r>
              <a:rPr lang="zh-TW" altLang="en-US" dirty="0">
                <a:latin typeface="Arial" charset="0"/>
              </a:rPr>
              <a:t>節</a:t>
            </a:r>
            <a:r>
              <a:rPr lang="en-US" altLang="zh-TW" dirty="0">
                <a:latin typeface="Arial" charset="0"/>
              </a:rPr>
              <a:t>4/5, </a:t>
            </a:r>
            <a:r>
              <a:rPr lang="zh-TW" altLang="en-US" dirty="0">
                <a:latin typeface="Arial" charset="0"/>
              </a:rPr>
              <a:t>頁</a:t>
            </a:r>
            <a:r>
              <a:rPr lang="en-US" altLang="zh-TW" dirty="0">
                <a:latin typeface="Arial" charset="0"/>
              </a:rPr>
              <a:t>2/2</a:t>
            </a:r>
            <a:r>
              <a:rPr lang="zh-TW" altLang="en-US" dirty="0">
                <a:latin typeface="Arial" charset="0"/>
              </a:rPr>
              <a:t>副</a:t>
            </a:r>
            <a:r>
              <a:rPr lang="en-US" altLang="zh-TW" dirty="0">
                <a:latin typeface="Arial" charset="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至佳音，天使在唱；至尊名，人間無雙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Sweetest note in seraph song.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Sweetest name on mortal tongue,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至美歌，天地頌揚；耶穌，可愛耶穌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Sweetest carol ever sung,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Jesus, blessed Jesus.</a:t>
            </a:r>
          </a:p>
        </p:txBody>
      </p:sp>
    </p:spTree>
    <p:extLst>
      <p:ext uri="{BB962C8B-B14F-4D97-AF65-F5344CB8AC3E}">
        <p14:creationId xmlns:p14="http://schemas.microsoft.com/office/powerpoint/2010/main" val="36864271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234642"/>
            <a:ext cx="9144000" cy="3247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dirty="0">
                <a:latin typeface="Arial" charset="0"/>
              </a:rPr>
              <a:t>H609  (</a:t>
            </a:r>
            <a:r>
              <a:rPr lang="zh-TW" altLang="en-US" dirty="0">
                <a:latin typeface="Arial" charset="0"/>
              </a:rPr>
              <a:t>節</a:t>
            </a:r>
            <a:r>
              <a:rPr lang="en-US" altLang="zh-TW" dirty="0">
                <a:latin typeface="Arial" charset="0"/>
              </a:rPr>
              <a:t>5/5, </a:t>
            </a:r>
            <a:r>
              <a:rPr lang="zh-TW" altLang="en-US" dirty="0">
                <a:latin typeface="Arial" charset="0"/>
              </a:rPr>
              <a:t>頁</a:t>
            </a:r>
            <a:r>
              <a:rPr lang="en-US" altLang="zh-TW" dirty="0">
                <a:latin typeface="Arial" charset="0"/>
              </a:rPr>
              <a:t>1/2)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不久我們升到天上，就要看見這耶穌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；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2800" dirty="0">
                <a:ea typeface="標楷體" pitchFamily="65" charset="-120"/>
              </a:rPr>
              <a:t>And when to that bright world above 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2800" dirty="0">
                <a:ea typeface="標楷體" pitchFamily="65" charset="-120"/>
              </a:rPr>
              <a:t>We rise to be with Jesus.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環繞寶座敬拜歌唱至高聖名主耶穌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2800" dirty="0">
                <a:ea typeface="標楷體" pitchFamily="65" charset="-120"/>
              </a:rPr>
              <a:t>We’ll sing around the throne of love 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2800" dirty="0">
                <a:ea typeface="標楷體" pitchFamily="65" charset="-120"/>
              </a:rPr>
              <a:t>His name, the name of Jesus.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4_Template3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242</TotalTime>
  <Words>455</Words>
  <Application>Microsoft Office PowerPoint</Application>
  <PresentationFormat>On-screen Show (16:9)</PresentationFormat>
  <Paragraphs>70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23" baseType="lpstr">
      <vt:lpstr>宋体</vt:lpstr>
      <vt:lpstr>Microsoft JhengHei</vt:lpstr>
      <vt:lpstr>新細明體</vt:lpstr>
      <vt:lpstr>DFKai-SB</vt:lpstr>
      <vt:lpstr>DFKai-SB</vt:lpstr>
      <vt:lpstr>細明體</vt:lpstr>
      <vt:lpstr>Arial</vt:lpstr>
      <vt:lpstr>Arial Narrow</vt:lpstr>
      <vt:lpstr>Calibri</vt:lpstr>
      <vt:lpstr>Times New Roman</vt:lpstr>
      <vt:lpstr>Wingdings</vt:lpstr>
      <vt:lpstr>4_Template3</vt:lpstr>
      <vt:lpstr>cccta_hymn</vt:lpstr>
      <vt:lpstr>H609  至大醫生  THE GREAT PHYSICIAN (1/5)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H609 至大醫生 THE GREAT PHYSICIAN</dc:title>
  <dc:subject>Hymnary 聖徒詩歌</dc:subject>
  <dc:creator>William Hunter</dc:creator>
  <cp:lastModifiedBy>Timothy Liang</cp:lastModifiedBy>
  <cp:revision>36</cp:revision>
  <dcterms:created xsi:type="dcterms:W3CDTF">2001-06-26T22:53:42Z</dcterms:created>
  <dcterms:modified xsi:type="dcterms:W3CDTF">2017-08-06T15:22:36Z</dcterms:modified>
</cp:coreProperties>
</file>